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5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26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9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2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74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5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64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35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6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17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6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6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0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1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9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0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2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1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3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2BB0A4-8CB3-47B4-B52A-04D856038A39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C75856-456D-4D0B-9AAA-CFC606183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1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77447" y="213209"/>
            <a:ext cx="105028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ВІДДІЛ ОСВІТИ, МОЛОДІ ТА СПОРТУ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УМАНСЬКОЇ РАЙ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ОННОЇ ДЕРЖАВНОЇ АДМІНІСТРАЦІЇ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ЧЕРКАСЬКОЇ ОБЛАСТІ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  <a:tab pos="6629400" algn="l"/>
              </a:tabLst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Обласний проект Ліги старшокласників</a:t>
            </a:r>
          </a:p>
          <a:p>
            <a:pPr algn="ctr" eaLnBrk="0" hangingPunct="0">
              <a:tabLst>
                <a:tab pos="228600" algn="l"/>
                <a:tab pos="6629400" algn="l"/>
              </a:tabLst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«МИ – патріоти Черкащини»</a:t>
            </a:r>
            <a:endParaRPr lang="uk-UA" sz="2800" b="1" dirty="0" smtClean="0"/>
          </a:p>
          <a:p>
            <a:pPr algn="ctr" eaLnBrk="0" hangingPunct="0">
              <a:tabLst>
                <a:tab pos="228600" algn="l"/>
                <a:tab pos="6629400" algn="l"/>
              </a:tabLst>
            </a:pPr>
            <a:r>
              <a:rPr lang="uk-UA" sz="2800" b="1" dirty="0" smtClean="0"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uk-UA" sz="2800" b="1" dirty="0" smtClean="0"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Бути здоровим –це здорово!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Виконала: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Мендограло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Аліна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Учениця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класу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Керівник: педагог-організатор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Нетупська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Уманський район с.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Дмитрушки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загальноосвітня школа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вул. 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Петропавлівська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  тел.9-62-40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Ð° Ð´Ð°Ð½Ð½Ð¾Ð¼ Ð¸Ð·Ð¾Ð±ÑÐ°Ð¶ÐµÐ½Ð¸Ð¸ Ð¼Ð¾Ð¶ÐµÑ Ð½Ð°ÑÐ¾Ð´Ð¸ÑÑÑÑ: 1 ÑÐµÐ»Ð¾Ð²ÐµÐº, ÑÐµÐ»ÑÐ¸ Ð¸ ÑÐ°ÑÑÑ ÑÐµÐ»Ð° ÐºÑÑÐ¿Ð½ÑÐ¼ Ð¿Ð»Ð°Ð½Ð¾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534" y="3654949"/>
            <a:ext cx="2778795" cy="277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3822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5531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Спорт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026" name="Picture 2" descr="http://dmschool.at.ua/1-1-1/20170922_12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83" y="1362718"/>
            <a:ext cx="4585648" cy="38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mschool.at.ua/1-1-1/20170922_115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71" y="1362718"/>
            <a:ext cx="4558354" cy="38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pp.userapi.com/c856120/v856120248/3fef2/gCLQeeSLEd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pp.userapi.com/c856120/v856120248/3fef2/gCLQeeSLEd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7999" y="5360169"/>
            <a:ext cx="8263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Спортивні</a:t>
            </a:r>
            <a:r>
              <a:rPr lang="ru-RU" sz="4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b="1" dirty="0" err="1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змагання</a:t>
            </a:r>
            <a:r>
              <a:rPr lang="ru-RU" sz="4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b="1" dirty="0" err="1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після</a:t>
            </a:r>
            <a:r>
              <a:rPr lang="ru-RU" sz="4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b="1" dirty="0" err="1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уроків</a:t>
            </a:r>
            <a:r>
              <a:rPr lang="ru-RU" sz="4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969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92688"/>
          </a:xfrm>
        </p:spPr>
        <p:txBody>
          <a:bodyPr/>
          <a:lstStyle/>
          <a:p>
            <a:r>
              <a:rPr lang="ru-RU" b="1" dirty="0" err="1"/>
              <a:t>Здоров'я</a:t>
            </a:r>
            <a:r>
              <a:rPr lang="ru-RU" b="1" dirty="0"/>
              <a:t> </a:t>
            </a:r>
            <a:r>
              <a:rPr lang="ru-RU" b="1" dirty="0" err="1"/>
              <a:t>кожної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багатство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2058" name="Picture 10" descr="http://dmschool.at.ua/111111/TSJgQiSvRW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24" y="1972272"/>
            <a:ext cx="4490112" cy="41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dmschool.at.ua/111111/k6VE9kuNTZ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574" y="1671647"/>
            <a:ext cx="3853218" cy="410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8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Весело,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/>
              <a:t>азартом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 smtClean="0"/>
              <a:t>завзятто</a:t>
            </a:r>
            <a:r>
              <a:rPr lang="ru-RU" b="1" dirty="0" smtClean="0"/>
              <a:t> </a:t>
            </a:r>
            <a:r>
              <a:rPr lang="ru-RU" b="1" dirty="0" err="1" smtClean="0"/>
              <a:t>проходять</a:t>
            </a:r>
            <a:r>
              <a:rPr lang="ru-RU" b="1" dirty="0" smtClean="0"/>
              <a:t> уроки </a:t>
            </a:r>
            <a:r>
              <a:rPr lang="ru-RU" b="1" dirty="0" err="1" smtClean="0"/>
              <a:t>фізичної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3076" name="Picture 4" descr="http://dmschool.at.ua/111111/SAM_9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87" y="2371983"/>
            <a:ext cx="4285397" cy="41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mschool.at.ua/111111/SAM_9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577" y="2351494"/>
            <a:ext cx="3443785" cy="41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138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155" y="146711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Віддай</a:t>
            </a:r>
            <a:r>
              <a:rPr lang="ru-RU" b="1" dirty="0"/>
              <a:t> спорту час,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 </a:t>
            </a:r>
            <a:r>
              <a:rPr lang="ru-RU" b="1" dirty="0" err="1" smtClean="0"/>
              <a:t>натомість</a:t>
            </a:r>
            <a:r>
              <a:rPr lang="ru-RU" b="1" dirty="0" smtClean="0"/>
              <a:t> </a:t>
            </a:r>
            <a:r>
              <a:rPr lang="ru-RU" b="1" dirty="0" err="1" smtClean="0"/>
              <a:t>отримай</a:t>
            </a:r>
            <a:r>
              <a:rPr lang="ru-RU" b="1" dirty="0" smtClean="0"/>
              <a:t> </a:t>
            </a:r>
            <a:r>
              <a:rPr lang="ru-RU" b="1" dirty="0" err="1"/>
              <a:t>здоров’я</a:t>
            </a:r>
            <a:r>
              <a:rPr lang="ru-RU" b="1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4100" name="Picture 4" descr="ÐÐ° Ð´Ð°Ð½Ð½Ð¾Ð¼ Ð¸Ð·Ð¾Ð±ÑÐ°Ð¶ÐµÐ½Ð¸Ð¸ Ð¼Ð¾Ð¶ÐµÑ Ð½Ð°ÑÐ¾Ð´Ð¸ÑÑÑÑ: 4 ÑÐµÐ»Ð¾Ð²ÐµÐºÐ°, Ð»ÑÐ´Ð¸ ÑÐ»ÑÐ±Ð°ÑÑÑÑ, Ð»ÑÐ´Ð¸ ÑÑÐ¾ÑÑ, ÑÑÐ°Ð²Ð° Ð¸ Ð½Ð° ÑÐ»Ð¸Ñ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36680"/>
            <a:ext cx="3862316" cy="50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317" y="1836679"/>
            <a:ext cx="4435522" cy="50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Ð° Ð´Ð°Ð½Ð½Ð¾Ð¼ Ð¸Ð·Ð¾Ð±ÑÐ°Ð¶ÐµÐ½Ð¸Ð¸ Ð¼Ð¾Ð¶ÐµÑ Ð½Ð°ÑÐ¾Ð´Ð¸ÑÑÑÑ: 9 ÑÐµÐ»Ð¾Ð²ÐµÐº, Ð±Ð°ÑÐºÐµÑÐ±Ð¾Ð»ÑÐ½Ð°Ñ Ð¿Ð»Ð¾ÑÐ°Ð´ÐºÐ° Ð¸ ÑÐµÐ±ÐµÐ½Ð¾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19" y="1836680"/>
            <a:ext cx="4071582" cy="50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4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Хто</a:t>
            </a:r>
            <a:r>
              <a:rPr lang="ru-RU" b="1" dirty="0"/>
              <a:t> спортом </a:t>
            </a:r>
            <a:r>
              <a:rPr lang="ru-RU" b="1" dirty="0" err="1"/>
              <a:t>займається</a:t>
            </a:r>
            <a:r>
              <a:rPr lang="ru-RU" b="1" dirty="0"/>
              <a:t>, той </a:t>
            </a:r>
            <a:r>
              <a:rPr lang="ru-RU" b="1" dirty="0" err="1"/>
              <a:t>сили</a:t>
            </a:r>
            <a:r>
              <a:rPr lang="ru-RU" b="1" dirty="0"/>
              <a:t> </a:t>
            </a:r>
            <a:r>
              <a:rPr lang="ru-RU" b="1" dirty="0" err="1" smtClean="0"/>
              <a:t>набирається</a:t>
            </a:r>
            <a:r>
              <a:rPr lang="ru-RU" b="1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124" name="Picture 4" descr="ÐÐ°ÑÑÐ¸Ð½ÐºÐ¸ Ð¿Ð¾ Ð·Ð°Ð¿ÑÐ¾ÑÑ ÑÐ¿Ð¾ÑÑ Ð´Ð¼Ð¸ÑÑÑÑ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35" y="1736521"/>
            <a:ext cx="4544704" cy="49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ÐÐ°ÑÑÐ¸Ð½ÐºÐ¸ Ð¿Ð¾ Ð·Ð°Ð¿ÑÐ¾ÑÑ ÑÐ¿Ð¾ÑÑ Ð´Ð¼Ð¸ÑÑÑÑÐºÑÐ²ÑÑÐºÐ° Ð·Ð¾Ñ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ÐÐ°ÑÑÐ¸Ð½ÐºÐ¸ Ð¿Ð¾ Ð·Ð°Ð¿ÑÐ¾ÑÑ ÑÐ¿Ð¾ÑÑ Ð´Ð¼Ð¸ÑÑÑÑÐºÑÐ²ÑÑÐºÐ° Ð·Ð¾Ñ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348" y="1736521"/>
            <a:ext cx="3621205" cy="499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2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5255" y="705711"/>
            <a:ext cx="6776376" cy="2354489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Спорт на природі: безкоштовні можливості для здоров'я.</a:t>
            </a:r>
            <a:br>
              <a:rPr lang="uk-UA" sz="3600" b="1" dirty="0" smtClean="0"/>
            </a:br>
            <a:r>
              <a:rPr lang="uk-UA" sz="3600" b="1" dirty="0" smtClean="0"/>
              <a:t>Щоб почати займатися спортом  та покращити стан свого здоров'я, достатньо просто захотіти.</a:t>
            </a:r>
            <a:br>
              <a:rPr lang="uk-UA" sz="3600" b="1" dirty="0" smtClean="0"/>
            </a:br>
            <a:r>
              <a:rPr lang="uk-UA" sz="3600" b="1" dirty="0" smtClean="0"/>
              <a:t> </a:t>
            </a:r>
            <a:endParaRPr lang="uk-UA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2" y="1120787"/>
            <a:ext cx="4232787" cy="387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09" y="2724118"/>
            <a:ext cx="5171768" cy="387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62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7184" y="578402"/>
            <a:ext cx="10215454" cy="109017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БУТИ ЗДОРОВИМ-ЦЕ ДОРОВО!</a:t>
            </a:r>
            <a:endParaRPr lang="ru-RU" dirty="0"/>
          </a:p>
        </p:txBody>
      </p:sp>
      <p:pic>
        <p:nvPicPr>
          <p:cNvPr id="6146" name="Picture 2" descr="ÐÐ° Ð´Ð°Ð½Ð½Ð¾Ð¼ Ð¸Ð·Ð¾Ð±ÑÐ°Ð¶ÐµÐ½Ð¸Ð¸ Ð¼Ð¾Ð¶ÐµÑ Ð½Ð°ÑÐ¾Ð´Ð¸ÑÑÑÑ: 13 ÑÐµÐ»Ð¾Ð²ÐµÐº, Ð»ÑÐ´Ð¸ ÑÐ»ÑÐ±Ð°ÑÑÑÑ, Ð½ÐµÐ±Ð¾, ÑÐµÐ±ÐµÐ½Ð¾Ðº, Ð½Ð° ÑÐ»Ð¸ÑÐµ Ð¸ Ð¿ÑÐ¸ÑÐ¾Ð´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5" y="1748715"/>
            <a:ext cx="6787486" cy="41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982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82</TotalTime>
  <Words>116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Параллакс</vt:lpstr>
      <vt:lpstr>Презентация PowerPoint</vt:lpstr>
      <vt:lpstr>Спорт – це здоров’я.   </vt:lpstr>
      <vt:lpstr>Здоров'я кожної людини – це її багатство.</vt:lpstr>
      <vt:lpstr>Весело, з азартом і завзятто проходять уроки фізичної культури!</vt:lpstr>
      <vt:lpstr>Віддай спорту час,  а натомість отримай здоров’я. </vt:lpstr>
      <vt:lpstr>Хто спортом займається, той сили набирається. </vt:lpstr>
      <vt:lpstr> Спорт на природі: безкоштовні можливості для здоров'я. Щоб почати займатися спортом  та покращити стан свого здоров'я, достатньо просто захотіти.  </vt:lpstr>
      <vt:lpstr>БУТИ ЗДОРОВИМ-ЦЕ ДОРОВО!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БУТИ ЗДОРОВИМ-ЦЕ ЗДОРОВО</dc:title>
  <dc:creator>admin</dc:creator>
  <cp:lastModifiedBy>кr</cp:lastModifiedBy>
  <cp:revision>16</cp:revision>
  <dcterms:created xsi:type="dcterms:W3CDTF">2019-05-13T17:38:11Z</dcterms:created>
  <dcterms:modified xsi:type="dcterms:W3CDTF">2019-05-27T08:43:28Z</dcterms:modified>
</cp:coreProperties>
</file>